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57" r:id="rId5"/>
    <p:sldId id="258" r:id="rId6"/>
    <p:sldId id="265" r:id="rId7"/>
    <p:sldId id="266" r:id="rId8"/>
    <p:sldId id="267" r:id="rId9"/>
    <p:sldId id="268" r:id="rId10"/>
    <p:sldId id="269" r:id="rId11"/>
    <p:sldId id="264" r:id="rId12"/>
    <p:sldId id="261" r:id="rId13"/>
    <p:sldId id="262" r:id="rId14"/>
    <p:sldId id="263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85" r:id="rId24"/>
    <p:sldId id="286" r:id="rId25"/>
    <p:sldId id="290" r:id="rId26"/>
    <p:sldId id="287" r:id="rId27"/>
    <p:sldId id="288" r:id="rId28"/>
    <p:sldId id="279" r:id="rId29"/>
    <p:sldId id="280" r:id="rId30"/>
    <p:sldId id="282" r:id="rId31"/>
    <p:sldId id="283" r:id="rId32"/>
    <p:sldId id="284" r:id="rId33"/>
    <p:sldId id="281" r:id="rId34"/>
    <p:sldId id="289" r:id="rId35"/>
    <p:sldId id="291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20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736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5542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31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61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408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8019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4883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380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142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844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877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568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850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749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963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290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2D57F-B95C-4609-9A9B-11451F298635}" type="datetimeFigureOut">
              <a:rPr lang="en-PH" smtClean="0"/>
              <a:t>19/09/2021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A869B-1C44-46D1-90CB-A2E6BD53576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5832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opedia.com/definition/7793/interpret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facebook.com/groups/113427973327436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w3schools.com/python/default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tutorialspoint.com/python/index.ht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programiz.com/python-programm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udemy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sololearn.com/hom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pedia.com/definition/7793/interpreter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default.as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7636" y="6030119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en-PH" sz="3200" dirty="0" smtClean="0">
                <a:solidFill>
                  <a:schemeClr val="tx1"/>
                </a:solidFill>
              </a:rPr>
              <a:t>LET’S CODE TOGETHER!</a:t>
            </a:r>
            <a:endParaRPr lang="en-PH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79" y="2428327"/>
            <a:ext cx="5402688" cy="360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0" y="257163"/>
            <a:ext cx="2171164" cy="2171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97" y="326387"/>
            <a:ext cx="1986063" cy="20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3" y="969666"/>
            <a:ext cx="10058400" cy="50292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8694" y="230381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502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61" y="4765515"/>
            <a:ext cx="9905998" cy="1478570"/>
          </a:xfrm>
        </p:spPr>
        <p:txBody>
          <a:bodyPr/>
          <a:lstStyle/>
          <a:p>
            <a:pPr algn="ctr"/>
            <a:r>
              <a:rPr lang="en-PH" dirty="0" err="1" smtClean="0"/>
              <a:t>WhY</a:t>
            </a:r>
            <a:r>
              <a:rPr lang="en-PH" dirty="0"/>
              <a:t> </a:t>
            </a:r>
            <a:r>
              <a:rPr lang="en-PH" dirty="0" smtClean="0"/>
              <a:t>CHOOSE PYTHON?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20" y="885656"/>
            <a:ext cx="5820280" cy="38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2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04" y="1365160"/>
            <a:ext cx="1887523" cy="188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22" y="1365160"/>
            <a:ext cx="1887523" cy="1887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03" y="4061294"/>
            <a:ext cx="1887523" cy="1887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22" y="4061294"/>
            <a:ext cx="1887523" cy="18875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61109" y="122527"/>
            <a:ext cx="9905998" cy="1478570"/>
          </a:xfrm>
        </p:spPr>
        <p:txBody>
          <a:bodyPr/>
          <a:lstStyle/>
          <a:p>
            <a:pPr algn="ctr"/>
            <a:r>
              <a:rPr lang="en-PH" dirty="0" err="1" smtClean="0"/>
              <a:t>WhY</a:t>
            </a:r>
            <a:r>
              <a:rPr lang="en-PH" dirty="0"/>
              <a:t> </a:t>
            </a:r>
            <a:r>
              <a:rPr lang="en-PH" dirty="0" smtClean="0"/>
              <a:t>CHOOSE PYTHON?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1941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39" y="5831890"/>
            <a:ext cx="8354591" cy="37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5" y="1715848"/>
            <a:ext cx="2541605" cy="381240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6714" y="237278"/>
            <a:ext cx="9905998" cy="1478570"/>
          </a:xfrm>
        </p:spPr>
        <p:txBody>
          <a:bodyPr/>
          <a:lstStyle/>
          <a:p>
            <a:pPr algn="ctr"/>
            <a:r>
              <a:rPr lang="en-PH" dirty="0" err="1" smtClean="0"/>
              <a:t>WhY</a:t>
            </a:r>
            <a:r>
              <a:rPr lang="en-PH" dirty="0"/>
              <a:t> </a:t>
            </a:r>
            <a:r>
              <a:rPr lang="en-PH" dirty="0" smtClean="0"/>
              <a:t>CHOOSE PYTHON?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9972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8" y="1705266"/>
            <a:ext cx="10058400" cy="32531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96714" y="237278"/>
            <a:ext cx="9905998" cy="1478570"/>
          </a:xfrm>
        </p:spPr>
        <p:txBody>
          <a:bodyPr/>
          <a:lstStyle/>
          <a:p>
            <a:pPr algn="ctr"/>
            <a:r>
              <a:rPr lang="en-PH" dirty="0" err="1" smtClean="0"/>
              <a:t>WhY</a:t>
            </a:r>
            <a:r>
              <a:rPr lang="en-PH" dirty="0"/>
              <a:t> </a:t>
            </a:r>
            <a:r>
              <a:rPr lang="en-PH" dirty="0" smtClean="0"/>
              <a:t>CHOOSE PYTHON?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5659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221678"/>
            <a:ext cx="9905998" cy="1478570"/>
          </a:xfrm>
        </p:spPr>
        <p:txBody>
          <a:bodyPr/>
          <a:lstStyle/>
          <a:p>
            <a:r>
              <a:rPr lang="en-PH" dirty="0" smtClean="0"/>
              <a:t>INTERPRETER (NOUN)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700248"/>
            <a:ext cx="9905999" cy="3777826"/>
          </a:xfrm>
        </p:spPr>
        <p:txBody>
          <a:bodyPr/>
          <a:lstStyle/>
          <a:p>
            <a:r>
              <a:rPr lang="en-PH" dirty="0"/>
              <a:t>a</a:t>
            </a:r>
            <a:r>
              <a:rPr lang="en-PH" dirty="0" smtClean="0"/>
              <a:t> computer program that is used to directly execute program instructions </a:t>
            </a:r>
            <a:r>
              <a:rPr lang="en-US" dirty="0"/>
              <a:t>written using one of the many high-level programming </a:t>
            </a:r>
            <a:r>
              <a:rPr lang="en-US" dirty="0" smtClean="0"/>
              <a:t>languages</a:t>
            </a:r>
          </a:p>
          <a:p>
            <a:r>
              <a:rPr lang="en-US" dirty="0"/>
              <a:t>transforms the high-level program into an intermediate language that it then executes, or it could parse the high-level source code and then performs the commands directly, which is done line by line or statement by </a:t>
            </a:r>
            <a:r>
              <a:rPr lang="en-US" dirty="0" smtClean="0"/>
              <a:t>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(Source: </a:t>
            </a:r>
            <a:r>
              <a:rPr lang="en-US" dirty="0">
                <a:hlinkClick r:id="rId2"/>
              </a:rPr>
              <a:t>https://www.techopedia.com/definition/7793/interpreter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6714" y="23727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mtClean="0"/>
              <a:t>WhY CHOOSE PYTHON?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2011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9" y="1973426"/>
            <a:ext cx="5630007" cy="3026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53" y="1973426"/>
            <a:ext cx="5380507" cy="30265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6714" y="237278"/>
            <a:ext cx="9905998" cy="1478570"/>
          </a:xfrm>
        </p:spPr>
        <p:txBody>
          <a:bodyPr/>
          <a:lstStyle/>
          <a:p>
            <a:pPr algn="ctr"/>
            <a:r>
              <a:rPr lang="en-PH" dirty="0" err="1" smtClean="0"/>
              <a:t>WhY</a:t>
            </a:r>
            <a:r>
              <a:rPr lang="en-PH" dirty="0"/>
              <a:t> </a:t>
            </a:r>
            <a:r>
              <a:rPr lang="en-PH" dirty="0" smtClean="0"/>
              <a:t>CHOOSE PYTHON?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9086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61" y="4765515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MAKES python different?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20" y="885656"/>
            <a:ext cx="5820280" cy="38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6" y="1756714"/>
            <a:ext cx="3204693" cy="4807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59" y="2053227"/>
            <a:ext cx="6999403" cy="421401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86866" y="278144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MAKES python different?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3560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228" y="742658"/>
            <a:ext cx="9905999" cy="35417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19900" dirty="0" smtClean="0"/>
              <a:t>\n</a:t>
            </a:r>
            <a:endParaRPr lang="en-PH" sz="19900" dirty="0"/>
          </a:p>
        </p:txBody>
      </p:sp>
      <p:sp>
        <p:nvSpPr>
          <p:cNvPr id="4" name="TextBox 3"/>
          <p:cNvSpPr txBox="1"/>
          <p:nvPr/>
        </p:nvSpPr>
        <p:spPr>
          <a:xfrm>
            <a:off x="1159098" y="4494727"/>
            <a:ext cx="9929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 smtClean="0"/>
              <a:t>“We rely on this to complete a command. No need for semicolons! (Please refer to the Enter key.)”</a:t>
            </a:r>
            <a:br>
              <a:rPr lang="en-PH" sz="3600" dirty="0" smtClean="0"/>
            </a:br>
            <a:r>
              <a:rPr lang="en-PH" sz="3600" dirty="0" smtClean="0"/>
              <a:t>- Python Programming Language</a:t>
            </a:r>
            <a:endParaRPr lang="en-PH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86866" y="278144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MAKES python different?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2036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190185"/>
            <a:ext cx="9905999" cy="8628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000" dirty="0"/>
              <a:t>E</a:t>
            </a:r>
            <a:r>
              <a:rPr lang="en-PH" sz="4000" dirty="0" smtClean="0"/>
              <a:t>stablished since February 20, 1991</a:t>
            </a:r>
            <a:endParaRPr lang="en-PH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1725456"/>
            <a:ext cx="10058400" cy="29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70" y="1756714"/>
            <a:ext cx="8352389" cy="47709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86866" y="278144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MAKES python different?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5726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14" y="190701"/>
            <a:ext cx="3898006" cy="3588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09" y="4063087"/>
            <a:ext cx="2604983" cy="2460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44" y="4063087"/>
            <a:ext cx="2403602" cy="246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1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PYTHON 3 SYLLABUS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6" y="2249487"/>
            <a:ext cx="10661045" cy="4202828"/>
          </a:xfrm>
        </p:spPr>
        <p:txBody>
          <a:bodyPr numCol="4">
            <a:normAutofit/>
          </a:bodyPr>
          <a:lstStyle/>
          <a:p>
            <a:r>
              <a:rPr lang="en-PH" sz="1800" dirty="0" smtClean="0"/>
              <a:t>Python Syntax</a:t>
            </a:r>
          </a:p>
          <a:p>
            <a:r>
              <a:rPr lang="en-PH" sz="1800" dirty="0" smtClean="0"/>
              <a:t>Indentations</a:t>
            </a:r>
          </a:p>
          <a:p>
            <a:r>
              <a:rPr lang="en-PH" sz="1800" dirty="0" smtClean="0"/>
              <a:t>Comments</a:t>
            </a:r>
          </a:p>
          <a:p>
            <a:r>
              <a:rPr lang="en-PH" sz="1800" dirty="0" smtClean="0"/>
              <a:t>Variables</a:t>
            </a:r>
          </a:p>
          <a:p>
            <a:r>
              <a:rPr lang="en-PH" sz="1800" dirty="0" smtClean="0"/>
              <a:t>Casting</a:t>
            </a:r>
          </a:p>
          <a:p>
            <a:r>
              <a:rPr lang="en-PH" sz="1800" dirty="0" smtClean="0"/>
              <a:t>Numbers</a:t>
            </a:r>
          </a:p>
          <a:p>
            <a:r>
              <a:rPr lang="en-PH" sz="1800" dirty="0" smtClean="0"/>
              <a:t>Strings</a:t>
            </a:r>
          </a:p>
          <a:p>
            <a:r>
              <a:rPr lang="en-PH" sz="1800" dirty="0" smtClean="0"/>
              <a:t>Booleans</a:t>
            </a:r>
          </a:p>
          <a:p>
            <a:r>
              <a:rPr lang="en-PH" sz="1800" dirty="0" smtClean="0"/>
              <a:t>Arithmetic Operators</a:t>
            </a:r>
          </a:p>
          <a:p>
            <a:r>
              <a:rPr lang="en-PH" sz="1800" dirty="0" smtClean="0"/>
              <a:t>Assignment Operators</a:t>
            </a:r>
          </a:p>
          <a:p>
            <a:r>
              <a:rPr lang="en-PH" sz="1800" dirty="0" smtClean="0"/>
              <a:t>Comparison Operators</a:t>
            </a:r>
          </a:p>
          <a:p>
            <a:r>
              <a:rPr lang="en-PH" sz="1800" dirty="0" smtClean="0"/>
              <a:t>Logical</a:t>
            </a:r>
            <a:r>
              <a:rPr lang="en-PH" sz="1800" dirty="0"/>
              <a:t> </a:t>
            </a:r>
            <a:r>
              <a:rPr lang="en-PH" sz="1800" dirty="0" smtClean="0"/>
              <a:t>Operators</a:t>
            </a:r>
          </a:p>
          <a:p>
            <a:r>
              <a:rPr lang="en-PH" sz="1800" dirty="0" smtClean="0"/>
              <a:t>Membership Operators</a:t>
            </a:r>
          </a:p>
          <a:p>
            <a:r>
              <a:rPr lang="en-PH" sz="1800" dirty="0" smtClean="0"/>
              <a:t>if statement</a:t>
            </a:r>
          </a:p>
          <a:p>
            <a:r>
              <a:rPr lang="en-PH" sz="1800" dirty="0" err="1" smtClean="0"/>
              <a:t>elif</a:t>
            </a:r>
            <a:r>
              <a:rPr lang="en-PH" sz="1800" dirty="0" smtClean="0"/>
              <a:t> statement</a:t>
            </a:r>
          </a:p>
          <a:p>
            <a:r>
              <a:rPr lang="en-PH" sz="1800" dirty="0" smtClean="0"/>
              <a:t>else statement</a:t>
            </a:r>
          </a:p>
          <a:p>
            <a:r>
              <a:rPr lang="en-PH" sz="1800" dirty="0" smtClean="0"/>
              <a:t>Lists</a:t>
            </a:r>
          </a:p>
          <a:p>
            <a:r>
              <a:rPr lang="en-PH" sz="1800" dirty="0" smtClean="0"/>
              <a:t>Dictionaries</a:t>
            </a:r>
          </a:p>
          <a:p>
            <a:r>
              <a:rPr lang="en-PH" sz="1800" dirty="0" smtClean="0"/>
              <a:t>while loop</a:t>
            </a:r>
          </a:p>
          <a:p>
            <a:r>
              <a:rPr lang="en-PH" sz="1800" dirty="0" smtClean="0"/>
              <a:t>for loop</a:t>
            </a:r>
          </a:p>
          <a:p>
            <a:r>
              <a:rPr lang="en-PH" sz="1800" dirty="0" smtClean="0"/>
              <a:t>Functions</a:t>
            </a:r>
          </a:p>
          <a:p>
            <a:r>
              <a:rPr lang="en-PH" sz="1800" dirty="0" smtClean="0"/>
              <a:t>Classes &amp; Objects</a:t>
            </a:r>
          </a:p>
          <a:p>
            <a:r>
              <a:rPr lang="en-PH" sz="1800" dirty="0" smtClean="0"/>
              <a:t>Inheritance</a:t>
            </a:r>
          </a:p>
          <a:p>
            <a:r>
              <a:rPr lang="en-PH" sz="1800" dirty="0" smtClean="0"/>
              <a:t>Sets</a:t>
            </a:r>
          </a:p>
          <a:p>
            <a:r>
              <a:rPr lang="en-PH" sz="1800" dirty="0" smtClean="0"/>
              <a:t>Tuples</a:t>
            </a:r>
          </a:p>
          <a:p>
            <a:r>
              <a:rPr lang="en-PH" sz="1800" dirty="0" smtClean="0"/>
              <a:t>Math</a:t>
            </a:r>
          </a:p>
          <a:p>
            <a:r>
              <a:rPr lang="en-PH" sz="1800" dirty="0" smtClean="0"/>
              <a:t>String Formatting</a:t>
            </a:r>
          </a:p>
          <a:p>
            <a:r>
              <a:rPr lang="en-PH" sz="1800" dirty="0" smtClean="0"/>
              <a:t>f strings</a:t>
            </a:r>
          </a:p>
          <a:p>
            <a:r>
              <a:rPr lang="en-PH" sz="1800" dirty="0" smtClean="0"/>
              <a:t>Lambdas</a:t>
            </a:r>
          </a:p>
          <a:p>
            <a:r>
              <a:rPr lang="en-PH" sz="1800" dirty="0" smtClean="0"/>
              <a:t>Iterators</a:t>
            </a:r>
          </a:p>
          <a:p>
            <a:r>
              <a:rPr lang="en-PH" sz="1800" dirty="0" smtClean="0"/>
              <a:t>Scope</a:t>
            </a:r>
          </a:p>
          <a:p>
            <a:r>
              <a:rPr lang="en-PH" sz="1800" dirty="0" smtClean="0"/>
              <a:t>JSON</a:t>
            </a:r>
          </a:p>
          <a:p>
            <a:r>
              <a:rPr lang="en-PH" sz="1800" dirty="0" smtClean="0"/>
              <a:t>User Input</a:t>
            </a:r>
          </a:p>
          <a:p>
            <a:r>
              <a:rPr lang="en-PH" sz="1800" dirty="0" smtClean="0"/>
              <a:t>Try…Except</a:t>
            </a:r>
          </a:p>
          <a:p>
            <a:endParaRPr lang="en-PH" sz="1800" dirty="0" smtClean="0"/>
          </a:p>
          <a:p>
            <a:endParaRPr lang="en-PH" sz="1800" dirty="0" smtClean="0"/>
          </a:p>
        </p:txBody>
      </p:sp>
    </p:spTree>
    <p:extLst>
      <p:ext uri="{BB962C8B-B14F-4D97-AF65-F5344CB8AC3E}">
        <p14:creationId xmlns:p14="http://schemas.microsoft.com/office/powerpoint/2010/main" val="224657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0" y="5795492"/>
            <a:ext cx="9905999" cy="549500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/>
              <a:t>Your teachers/instructors/professors and the Dean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83" y="2097088"/>
            <a:ext cx="4948255" cy="3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5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5602308"/>
            <a:ext cx="9905999" cy="987381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/>
              <a:t>Your fellow students, programmers or developers who are your seniors/experts, associates and juniors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91" y="2097088"/>
            <a:ext cx="4829040" cy="32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306095"/>
            <a:ext cx="9905999" cy="1038897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/>
              <a:t>GC CCS Developers’ </a:t>
            </a:r>
            <a:r>
              <a:rPr lang="en-PH" dirty="0"/>
              <a:t>Guild (</a:t>
            </a:r>
            <a:r>
              <a:rPr lang="en-PH" dirty="0">
                <a:hlinkClick r:id="rId2"/>
              </a:rPr>
              <a:t>https://www.facebook.com/groups/1134279733274369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3" y="2097088"/>
            <a:ext cx="81057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203065"/>
            <a:ext cx="9905999" cy="58813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LinkedIn (</a:t>
            </a:r>
            <a:r>
              <a:rPr lang="en-PH" dirty="0">
                <a:hlinkClick r:id="rId2"/>
              </a:rPr>
              <a:t>https://www.linkedin.com</a:t>
            </a:r>
            <a:r>
              <a:rPr lang="en-PH" dirty="0" smtClean="0">
                <a:hlinkClick r:id="rId2"/>
              </a:rPr>
              <a:t>/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206062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3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756857"/>
            <a:ext cx="9905999" cy="58813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Facebook (</a:t>
            </a:r>
            <a:r>
              <a:rPr lang="en-PH" dirty="0">
                <a:hlinkClick r:id="rId2"/>
              </a:rPr>
              <a:t>https://www.facebook.com</a:t>
            </a:r>
            <a:r>
              <a:rPr lang="en-PH" dirty="0" smtClean="0">
                <a:hlinkClick r:id="rId2"/>
              </a:rPr>
              <a:t>/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304" y="1761723"/>
            <a:ext cx="6392214" cy="39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83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MORE SOURCES FOR LEARNING PYTHON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009880"/>
            <a:ext cx="9905999" cy="1360869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Python </a:t>
            </a:r>
            <a:r>
              <a:rPr lang="en-PH" dirty="0" smtClean="0"/>
              <a:t>Documentation (</a:t>
            </a:r>
            <a:r>
              <a:rPr lang="en-PH" dirty="0" smtClean="0">
                <a:hlinkClick r:id="rId2"/>
              </a:rPr>
              <a:t>https</a:t>
            </a:r>
            <a:r>
              <a:rPr lang="en-PH" dirty="0">
                <a:hlinkClick r:id="rId2"/>
              </a:rPr>
              <a:t>://docs.python.org/3</a:t>
            </a:r>
            <a:r>
              <a:rPr lang="en-PH" dirty="0" smtClean="0">
                <a:hlinkClick r:id="rId2"/>
              </a:rPr>
              <a:t>/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r>
              <a:rPr lang="en-PH" dirty="0" smtClean="0"/>
              <a:t>Stable Version: 3.9.7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40" y="2060517"/>
            <a:ext cx="7727143" cy="26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9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0" y="5396068"/>
            <a:ext cx="9905999" cy="639652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W3Schools (</a:t>
            </a:r>
            <a:r>
              <a:rPr lang="en-PH" dirty="0">
                <a:hlinkClick r:id="rId2"/>
              </a:rPr>
              <a:t>https://</a:t>
            </a:r>
            <a:r>
              <a:rPr lang="en-PH" dirty="0" smtClean="0">
                <a:hlinkClick r:id="rId2"/>
              </a:rPr>
              <a:t>www.w3schools.com/python/default.asp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05" y="2097088"/>
            <a:ext cx="3360408" cy="31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1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986" y="4237149"/>
            <a:ext cx="9905999" cy="2352542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/>
              <a:t>GUIDO VAN ROSSUM</a:t>
            </a:r>
          </a:p>
          <a:p>
            <a:pPr marL="0" indent="0" algn="ctr">
              <a:buNone/>
            </a:pPr>
            <a:r>
              <a:rPr lang="en-US" dirty="0"/>
              <a:t>Distinguished Engineer in the Developer Division at Microsoft</a:t>
            </a:r>
          </a:p>
          <a:p>
            <a:pPr marL="0" indent="0" algn="ctr">
              <a:buNone/>
            </a:pPr>
            <a:r>
              <a:rPr lang="en-US" dirty="0"/>
              <a:t>(since </a:t>
            </a:r>
            <a:r>
              <a:rPr lang="en-US" dirty="0" smtClean="0"/>
              <a:t>November 2020)</a:t>
            </a:r>
            <a:br>
              <a:rPr lang="en-US" dirty="0" smtClean="0"/>
            </a:br>
            <a:r>
              <a:rPr lang="en-US" dirty="0" smtClean="0"/>
              <a:t>Creator of the Python Programming Language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02" y="665911"/>
            <a:ext cx="3042166" cy="357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6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808371"/>
            <a:ext cx="9905999" cy="575257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Tutorials Point (</a:t>
            </a:r>
            <a:r>
              <a:rPr lang="en-PH" dirty="0">
                <a:hlinkClick r:id="rId2"/>
              </a:rPr>
              <a:t>https://www.tutorialspoint.com/python/index.htm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15" y="2293646"/>
            <a:ext cx="4672147" cy="27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4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718219"/>
            <a:ext cx="9905999" cy="729804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err="1" smtClean="0"/>
              <a:t>Programiz</a:t>
            </a:r>
            <a:r>
              <a:rPr lang="en-PH" dirty="0"/>
              <a:t> (</a:t>
            </a:r>
            <a:r>
              <a:rPr lang="en-PH" dirty="0">
                <a:hlinkClick r:id="rId2"/>
              </a:rPr>
              <a:t>https://www.programiz.com/python-programming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49" y="2097088"/>
            <a:ext cx="7858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4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782614"/>
            <a:ext cx="9905999" cy="58813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err="1" smtClean="0"/>
              <a:t>Udemy</a:t>
            </a:r>
            <a:r>
              <a:rPr lang="en-PH" dirty="0"/>
              <a:t> (</a:t>
            </a:r>
            <a:r>
              <a:rPr lang="en-PH" dirty="0">
                <a:hlinkClick r:id="rId2"/>
              </a:rPr>
              <a:t>https://www.udemy.com</a:t>
            </a:r>
            <a:r>
              <a:rPr lang="en-PH" dirty="0" smtClean="0">
                <a:hlinkClick r:id="rId2"/>
              </a:rPr>
              <a:t>/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23" y="2124294"/>
            <a:ext cx="6499375" cy="34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4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628067"/>
            <a:ext cx="9905999" cy="601015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err="1" smtClean="0"/>
              <a:t>SoloLearn</a:t>
            </a:r>
            <a:r>
              <a:rPr lang="en-PH" dirty="0" smtClean="0"/>
              <a:t> (</a:t>
            </a:r>
            <a:r>
              <a:rPr lang="en-PH" dirty="0" smtClean="0">
                <a:hlinkClick r:id="rId2"/>
              </a:rPr>
              <a:t>https://www.sololearn.com/home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55" y="2097088"/>
            <a:ext cx="3770312" cy="37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7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MORE SOURCES FOR LEARNING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628067"/>
            <a:ext cx="9905999" cy="613894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/>
              <a:t>Stack Overflow (</a:t>
            </a:r>
            <a:r>
              <a:rPr lang="en-PH" dirty="0">
                <a:hlinkClick r:id="rId2"/>
              </a:rPr>
              <a:t>https://stackoverflow.com</a:t>
            </a:r>
            <a:r>
              <a:rPr lang="en-PH" dirty="0" smtClean="0">
                <a:hlinkClick r:id="rId2"/>
              </a:rPr>
              <a:t>/</a:t>
            </a:r>
            <a:r>
              <a:rPr lang="en-PH" dirty="0" smtClean="0"/>
              <a:t>)</a:t>
            </a:r>
          </a:p>
          <a:p>
            <a:pPr marL="0" indent="0" algn="ctr">
              <a:buNone/>
            </a:pP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1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05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112912"/>
            <a:ext cx="9905999" cy="1167686"/>
          </a:xfrm>
        </p:spPr>
        <p:txBody>
          <a:bodyPr/>
          <a:lstStyle/>
          <a:p>
            <a:pPr marL="0" indent="0" algn="ctr">
              <a:buNone/>
            </a:pPr>
            <a:r>
              <a:rPr lang="en-PH" dirty="0" smtClean="0"/>
              <a:t>“I have the strength to face all conditions by the power that Christ gives me.”</a:t>
            </a:r>
          </a:p>
          <a:p>
            <a:pPr marL="0" indent="0" algn="ctr">
              <a:buNone/>
            </a:pPr>
            <a:r>
              <a:rPr lang="en-PH" dirty="0" smtClean="0"/>
              <a:t>Philippians 4:13 (Good News Translation)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1" y="871604"/>
            <a:ext cx="7620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36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SOURCES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777826"/>
          </a:xfrm>
        </p:spPr>
        <p:txBody>
          <a:bodyPr>
            <a:normAutofit/>
          </a:bodyPr>
          <a:lstStyle/>
          <a:p>
            <a:r>
              <a:rPr lang="en-PH" dirty="0">
                <a:hlinkClick r:id="rId2"/>
              </a:rPr>
              <a:t>https://gvanrossum.github.io/</a:t>
            </a:r>
          </a:p>
          <a:p>
            <a:r>
              <a:rPr lang="en-PH" dirty="0">
                <a:hlinkClick r:id="rId2"/>
              </a:rPr>
              <a:t>https://pythoninstitute.org/what-is-python/#:~:text=Python%20is%20a%20widely%2Dused,released%20on%20February%2020%2C%201991</a:t>
            </a:r>
            <a:r>
              <a:rPr lang="en-PH" dirty="0" smtClean="0">
                <a:hlinkClick r:id="rId2"/>
              </a:rPr>
              <a:t>.</a:t>
            </a:r>
          </a:p>
          <a:p>
            <a:r>
              <a:rPr lang="en-PH" dirty="0" smtClean="0">
                <a:hlinkClick r:id="rId2"/>
              </a:rPr>
              <a:t>https</a:t>
            </a:r>
            <a:r>
              <a:rPr lang="en-PH" dirty="0">
                <a:hlinkClick r:id="rId2"/>
              </a:rPr>
              <a:t>://unsplash.com</a:t>
            </a:r>
            <a:r>
              <a:rPr lang="en-PH" dirty="0" smtClean="0">
                <a:hlinkClick r:id="rId2"/>
              </a:rPr>
              <a:t>/</a:t>
            </a:r>
            <a:endParaRPr lang="en-PH" dirty="0" smtClean="0"/>
          </a:p>
          <a:p>
            <a:r>
              <a:rPr lang="en-US">
                <a:hlinkClick r:id="rId3"/>
              </a:rPr>
              <a:t>https://www.techopedia.com/definition/7793/interpreter</a:t>
            </a:r>
            <a:endParaRPr lang="en-PH" dirty="0" smtClean="0"/>
          </a:p>
          <a:p>
            <a:r>
              <a:rPr lang="en-PH" dirty="0">
                <a:hlinkClick r:id="rId4"/>
              </a:rPr>
              <a:t>https://</a:t>
            </a:r>
            <a:r>
              <a:rPr lang="en-PH" dirty="0" smtClean="0">
                <a:hlinkClick r:id="rId4"/>
              </a:rPr>
              <a:t>www.w3schools.com/python/default.asp</a:t>
            </a:r>
            <a:endParaRPr lang="en-PH" dirty="0" smtClean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269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591" y="180304"/>
            <a:ext cx="9905999" cy="6911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dirty="0" smtClean="0"/>
              <a:t>Python is used for: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83" y="871471"/>
            <a:ext cx="3826872" cy="255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61" y="871470"/>
            <a:ext cx="4422614" cy="2554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68" y="3908737"/>
            <a:ext cx="3406501" cy="2554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850" y="3910555"/>
            <a:ext cx="3829235" cy="25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9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261" y="4765515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20" y="885656"/>
            <a:ext cx="5820280" cy="38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0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0" y="2489530"/>
            <a:ext cx="3735336" cy="3112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52" y="2489530"/>
            <a:ext cx="6809206" cy="31127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8694" y="230381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712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06" y="1477675"/>
            <a:ext cx="7261374" cy="483924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8694" y="230381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2870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30" y="1648495"/>
            <a:ext cx="4421746" cy="3316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72" y="1648495"/>
            <a:ext cx="4079897" cy="331631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8694" y="230381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644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54" y="1485553"/>
            <a:ext cx="7328077" cy="48858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8694" y="230381"/>
            <a:ext cx="9905998" cy="1478570"/>
          </a:xfrm>
        </p:spPr>
        <p:txBody>
          <a:bodyPr/>
          <a:lstStyle/>
          <a:p>
            <a:pPr algn="ctr"/>
            <a:r>
              <a:rPr lang="en-PH" dirty="0" smtClean="0"/>
              <a:t>What can python do?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31703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340</TotalTime>
  <Words>442</Words>
  <Application>Microsoft Office PowerPoint</Application>
  <PresentationFormat>Widescreen</PresentationFormat>
  <Paragraphs>97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What can python do?</vt:lpstr>
      <vt:lpstr>What can python do?</vt:lpstr>
      <vt:lpstr>What can python do?</vt:lpstr>
      <vt:lpstr>What can python do?</vt:lpstr>
      <vt:lpstr>What can python do?</vt:lpstr>
      <vt:lpstr>What can python do?</vt:lpstr>
      <vt:lpstr>WhY CHOOSE PYTHON?</vt:lpstr>
      <vt:lpstr>WhY CHOOSE PYTHON?</vt:lpstr>
      <vt:lpstr>WhY CHOOSE PYTHON?</vt:lpstr>
      <vt:lpstr>WhY CHOOSE PYTHON?</vt:lpstr>
      <vt:lpstr>INTERPRETER (NOUN)</vt:lpstr>
      <vt:lpstr>WhY CHOOSE PYTHON?</vt:lpstr>
      <vt:lpstr>What MAKES python different?</vt:lpstr>
      <vt:lpstr>What MAKES python different?</vt:lpstr>
      <vt:lpstr>What MAKES python different?</vt:lpstr>
      <vt:lpstr>What MAKES python different?</vt:lpstr>
      <vt:lpstr>PowerPoint Presentation</vt:lpstr>
      <vt:lpstr>PYTHON 3 SYLLABUS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MORE SOURCES FOR LEARNING PYTHON</vt:lpstr>
      <vt:lpstr>PowerPoint Presentation</vt:lpstr>
      <vt:lpstr>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79</cp:revision>
  <dcterms:created xsi:type="dcterms:W3CDTF">2021-09-19T02:00:11Z</dcterms:created>
  <dcterms:modified xsi:type="dcterms:W3CDTF">2021-09-19T07:43:21Z</dcterms:modified>
</cp:coreProperties>
</file>